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0" r:id="rId4"/>
    <p:sldId id="2147477911" r:id="rId5"/>
    <p:sldId id="2147477912" r:id="rId6"/>
    <p:sldId id="2147477913" r:id="rId7"/>
    <p:sldId id="2147477914" r:id="rId8"/>
    <p:sldId id="260" r:id="rId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5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10/1/2023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01-10-2023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01-10-2023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err="1"/>
              <a:t>October</a:t>
            </a:r>
            <a:r>
              <a:rPr lang="da-DK" dirty="0"/>
              <a: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administrator report: Job queue lifecycle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8110" y="1867188"/>
            <a:ext cx="8226633" cy="4225557"/>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12901" y="31940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Find all job queue events (enqueued, started, stopped, failed, cancelled, retried, …)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062487" y="4394814"/>
            <a:ext cx="6857368"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1457474" y="53198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mapping in the ISV app: tenant-partner</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480" y="1377431"/>
            <a:ext cx="8739013" cy="4990028"/>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270882" y="362962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5814990" y="251723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GB" sz="2350" dirty="0">
                <a:gradFill>
                  <a:gsLst>
                    <a:gs pos="1250">
                      <a:schemeClr val="tx1"/>
                    </a:gs>
                    <a:gs pos="100000">
                      <a:schemeClr val="tx1"/>
                    </a:gs>
                  </a:gsLst>
                  <a:lin ang="5400000" scaled="0"/>
                </a:gradFill>
                <a:latin typeface="+mn-lt"/>
                <a:ea typeface="+mn-ea"/>
                <a:cs typeface="+mn-cs"/>
              </a:rPr>
              <a:t>Allows you to track which partner to contact for a given customer.</a:t>
            </a:r>
            <a:endParaRPr lang="en-DK" sz="2350" dirty="0" err="1">
              <a:gradFill>
                <a:gsLst>
                  <a:gs pos="1250">
                    <a:schemeClr val="tx1"/>
                  </a:gs>
                  <a:gs pos="100000">
                    <a:schemeClr val="tx1"/>
                  </a:gs>
                </a:gsLst>
                <a:lin ang="5400000" scaled="0"/>
              </a:gradFill>
              <a:latin typeface="+mn-lt"/>
              <a:ea typeface="+mn-ea"/>
              <a:cs typeface="+mn-cs"/>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899745" y="2691597"/>
            <a:ext cx="1708313" cy="67559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170250" y="252567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90490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visuals on error pages: X by environment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356" y="1377431"/>
            <a:ext cx="8727260" cy="4990028"/>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208091" y="296765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15285" y="2753407"/>
            <a:ext cx="3885832" cy="2105784"/>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GB" sz="2350" dirty="0">
                <a:gradFill>
                  <a:gsLst>
                    <a:gs pos="1250">
                      <a:schemeClr val="tx1"/>
                    </a:gs>
                    <a:gs pos="100000">
                      <a:schemeClr val="tx1"/>
                    </a:gs>
                  </a:gsLst>
                  <a:lin ang="5400000" scaled="0"/>
                </a:gradFill>
                <a:latin typeface="+mn-lt"/>
                <a:ea typeface="+mn-ea"/>
                <a:cs typeface="+mn-cs"/>
              </a:rPr>
              <a:t>New X by environment visuals (on all error pages). Makes it easier to see impact of errors over your customer base.</a:t>
            </a:r>
            <a:endParaRPr lang="en-DK" sz="2350" dirty="0" err="1">
              <a:gradFill>
                <a:gsLst>
                  <a:gs pos="1250">
                    <a:schemeClr val="tx1"/>
                  </a:gs>
                  <a:gs pos="100000">
                    <a:schemeClr val="tx1"/>
                  </a:gs>
                </a:gsLst>
                <a:lin ang="5400000" scaled="0"/>
              </a:gradFill>
              <a:latin typeface="+mn-lt"/>
              <a:ea typeface="+mn-ea"/>
              <a:cs typeface="+mn-cs"/>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2039548" y="2753407"/>
            <a:ext cx="4056451" cy="108471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138573" y="251723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355538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On error pages: added links to troubleshooting guide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356" y="1379614"/>
            <a:ext cx="8727260" cy="4985661"/>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243411" y="430589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994038" y="1464342"/>
            <a:ext cx="3885832" cy="17340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GB" sz="2350" dirty="0">
                <a:gradFill>
                  <a:gsLst>
                    <a:gs pos="1250">
                      <a:schemeClr val="tx1"/>
                    </a:gs>
                    <a:gs pos="100000">
                      <a:schemeClr val="tx1"/>
                    </a:gs>
                  </a:gsLst>
                  <a:lin ang="5400000" scaled="0"/>
                </a:gradFill>
                <a:latin typeface="+mn-lt"/>
                <a:ea typeface="+mn-ea"/>
                <a:cs typeface="+mn-cs"/>
              </a:rPr>
              <a:t>Makes it easier to see what next steps to follow to drive down errors to zero.</a:t>
            </a:r>
            <a:endParaRPr lang="en-DK" sz="2350" dirty="0" err="1">
              <a:gradFill>
                <a:gsLst>
                  <a:gs pos="1250">
                    <a:schemeClr val="tx1"/>
                  </a:gs>
                  <a:gs pos="100000">
                    <a:schemeClr val="tx1"/>
                  </a:gs>
                </a:gsLst>
                <a:lin ang="5400000" scaled="0"/>
              </a:gradFill>
              <a:latin typeface="+mn-lt"/>
              <a:ea typeface="+mn-ea"/>
              <a:cs typeface="+mn-cs"/>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1961059" y="1485805"/>
            <a:ext cx="1884915" cy="73544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138573" y="251723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954763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207590" y="96677"/>
            <a:ext cx="11018520" cy="1107996"/>
          </a:xfrm>
        </p:spPr>
        <p:txBody>
          <a:bodyPr/>
          <a:lstStyle/>
          <a:p>
            <a:r>
              <a:rPr lang="en-US" dirty="0"/>
              <a:t>On Report errors: fixed bug so that Exceptions now show up here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8356" y="1379614"/>
            <a:ext cx="8727260" cy="4985661"/>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243411" y="430589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939833" y="4079876"/>
            <a:ext cx="3885832" cy="17340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GB" sz="2350" dirty="0">
                <a:gradFill>
                  <a:gsLst>
                    <a:gs pos="1250">
                      <a:schemeClr val="tx1"/>
                    </a:gs>
                    <a:gs pos="100000">
                      <a:schemeClr val="tx1"/>
                    </a:gs>
                  </a:gsLst>
                  <a:lin ang="5400000" scaled="0"/>
                </a:gradFill>
                <a:latin typeface="+mn-lt"/>
                <a:ea typeface="+mn-ea"/>
                <a:cs typeface="+mn-cs"/>
              </a:rPr>
              <a:t>Makes it easier to troubleshoot report errors (TSG is coming soon on docs)</a:t>
            </a:r>
            <a:endParaRPr lang="en-DK" sz="2350" dirty="0" err="1">
              <a:gradFill>
                <a:gsLst>
                  <a:gs pos="1250">
                    <a:schemeClr val="tx1"/>
                  </a:gs>
                  <a:gs pos="100000">
                    <a:schemeClr val="tx1"/>
                  </a:gs>
                </a:gsLst>
                <a:lin ang="5400000" scaled="0"/>
              </a:gradFill>
              <a:latin typeface="+mn-lt"/>
              <a:ea typeface="+mn-ea"/>
              <a:cs typeface="+mn-cs"/>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2000303" y="4079876"/>
            <a:ext cx="2748298" cy="131378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138573" y="251723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512152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11769</TotalTime>
  <Words>181</Words>
  <Application>Microsoft Office PowerPoint</Application>
  <PresentationFormat>Widescreen</PresentationFormat>
  <Paragraphs>16</Paragraphs>
  <Slides>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Calibri Light</vt:lpstr>
      <vt:lpstr>Consolas</vt:lpstr>
      <vt:lpstr>Segoe UI</vt:lpstr>
      <vt:lpstr>Segoe UI Semibold</vt:lpstr>
      <vt:lpstr>Wingdings</vt:lpstr>
      <vt:lpstr>Office Theme</vt:lpstr>
      <vt:lpstr>1_Microsoft D365 template</vt:lpstr>
      <vt:lpstr>October 2023 release of Power BI apps on telemetry</vt:lpstr>
      <vt:lpstr>New administrator report: Job queue lifecycle</vt:lpstr>
      <vt:lpstr>New mapping in the ISV app: tenant-partner</vt:lpstr>
      <vt:lpstr>New visuals on error pages: X by environment</vt:lpstr>
      <vt:lpstr>On error pages: added links to troubleshooting guide</vt:lpstr>
      <vt:lpstr>On Report errors: fixed bug so that Exceptions now show up here</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16</cp:revision>
  <dcterms:created xsi:type="dcterms:W3CDTF">2023-06-22T14:29:22Z</dcterms:created>
  <dcterms:modified xsi:type="dcterms:W3CDTF">2023-10-01T15:12:56Z</dcterms:modified>
</cp:coreProperties>
</file>